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1847E0-4636-428F-9BC4-ACF78D295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267A6A-6542-441A-8ED1-36468B1A6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E5E24E-8688-41D3-BF3D-8193CC8F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AC82F-2196-430B-979B-4DDE24EE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3CD1E6-028F-4BF9-8B94-5DB1FE40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37B6EC-6BD5-461E-B7A2-24FB435E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AC1FEB-4058-4B18-A979-1C1D045A1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05C82-098F-46F5-9FFA-2702E9D0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A438EE-93C4-4B87-ABB1-7811711D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A92764-6E86-4467-AC05-3182FAE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68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978BA0-645C-45F4-B94C-B936A755F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07B7BE-8CD7-4041-94EA-013BC2FC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9513AE-DF16-46C6-8E9E-A75F063A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10932A-59AB-48BD-9086-9FE346D1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08139E-0994-4981-892A-9BFAC5FC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9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902F4-D9DD-47C7-90C8-47E562F1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0344D-B1FA-4663-9ACF-2320E9D9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CFADDF-D087-4647-A765-84CE8A9B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08D676-679C-48F1-B784-3CDA9158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801342-A601-4674-9089-25C4DAAA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91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F24FED-AB8B-48F9-9E6C-967161EB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93BA8-CBE1-4FB7-B143-90953A021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A0E06F-69F3-4C6F-A07C-F4230BE4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87A05C-F50D-43EA-B840-B4CE6B67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28AD8A-159B-4126-9929-805344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3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DC047-DEE5-402B-A13A-E583EE7F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9E193F-7125-4D53-B22C-096A91A29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C284A1-EC3F-4F2F-BE81-7E9124381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CF3118-BF72-4E45-A659-069E3A9F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069E3-FC0C-425A-81C1-E56BDF1C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79606D-4D47-4C12-8D4D-E03ACC3A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2D45C-8946-4605-B6C6-C3AE8CFF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00A441-D67F-4054-B78B-FD9CA3A9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1ECA20-46E1-4BE6-BE69-AF5CE33CC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25487E-B84A-4728-8445-11FF7281C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E37869-5619-42F3-B1B6-0D5C3097B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A87334-6A1D-4F2A-BAEB-4D47A3FB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9FAF74-79E9-4FA4-9E60-4C0D3FF2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BC6631-D219-40D8-8DF7-16197E43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8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03C7F-276B-4B3F-B04F-DC93951D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46FD392-FD51-4FAC-897F-A3BE072E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EB4AE08-16DA-44F2-B321-F722053E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54D992-0682-4931-A9D3-A6A25A14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3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53E0FA-F12F-48F4-B3C3-F4D1198A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CCE1EE-98DA-4425-88B0-C31AB2BD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996E57-2772-4447-AEDA-586005F9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0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3B9B4-A318-450E-90D8-F9F2B5AB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5011B6-52E6-4C76-81C7-61EDC116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540821-8FBD-4B9C-A1DD-0E9B344FE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1CC356-4CD6-4B84-91BD-B79874C6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7F9291-A507-4E95-91B0-159CCC9B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2C42E8-A998-4E25-9E8E-F01D593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92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3AAA8-69A2-40CC-AA9A-BCF44565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673346-93C1-411B-A9F9-21CC05A26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36782D-89F4-448B-8699-D5D7C0FB4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ED6A98-9F09-40F1-B3AD-FBD971A4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4591A1-83EE-4669-8616-31E980C7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7B3C09-2C9E-4A46-902E-00A5651B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89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6ADC2F-9F58-4CF4-9E22-E261760B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1412FC-2678-42E7-A78A-4E8ECB8EC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3F554-EE28-4626-A798-6C91856D3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F0C1-0AE1-4487-A0A3-1C8342D8ADF4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73D05D-DF27-4488-86CC-5A6897D53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4D3B44-E3E0-4CC2-B2CF-38D24168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435D-C2DA-4435-A106-5F9FA25A0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1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t-iwasaki@kumamoto-u.ac.jp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ppmanage.cloud/kumamoto-u/seminar/2025081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89BCB49-5FA3-A253-26EA-887C1959DE3C}"/>
              </a:ext>
            </a:extLst>
          </p:cNvPr>
          <p:cNvGrpSpPr/>
          <p:nvPr/>
        </p:nvGrpSpPr>
        <p:grpSpPr>
          <a:xfrm>
            <a:off x="89648" y="0"/>
            <a:ext cx="12102352" cy="7058342"/>
            <a:chOff x="89648" y="0"/>
            <a:chExt cx="12102352" cy="7058342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CA4C97E1-C966-81AF-D2E1-A2912F3EFF72}"/>
                </a:ext>
              </a:extLst>
            </p:cNvPr>
            <p:cNvGrpSpPr/>
            <p:nvPr/>
          </p:nvGrpSpPr>
          <p:grpSpPr>
            <a:xfrm>
              <a:off x="89648" y="0"/>
              <a:ext cx="12102352" cy="7058342"/>
              <a:chOff x="89648" y="0"/>
              <a:chExt cx="12102352" cy="7058342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C8E762B5-F2A6-9318-B0FE-E7B62451DE3D}"/>
                  </a:ext>
                </a:extLst>
              </p:cNvPr>
              <p:cNvGrpSpPr/>
              <p:nvPr/>
            </p:nvGrpSpPr>
            <p:grpSpPr>
              <a:xfrm>
                <a:off x="89648" y="0"/>
                <a:ext cx="12102352" cy="7058342"/>
                <a:chOff x="156493" y="-18662"/>
                <a:chExt cx="12146964" cy="7653001"/>
              </a:xfrm>
            </p:grpSpPr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0E4C723F-3EA8-2072-6A0D-122DBB71944A}"/>
                    </a:ext>
                  </a:extLst>
                </p:cNvPr>
                <p:cNvGrpSpPr/>
                <p:nvPr/>
              </p:nvGrpSpPr>
              <p:grpSpPr>
                <a:xfrm>
                  <a:off x="156493" y="-18662"/>
                  <a:ext cx="12146964" cy="7653001"/>
                  <a:chOff x="156493" y="-45713"/>
                  <a:chExt cx="12146964" cy="7653001"/>
                </a:xfrm>
              </p:grpSpPr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22FCCF07-E1D4-3325-F9AE-021D01FE2BE2}"/>
                      </a:ext>
                    </a:extLst>
                  </p:cNvPr>
                  <p:cNvSpPr txBox="1"/>
                  <p:nvPr/>
                </p:nvSpPr>
                <p:spPr>
                  <a:xfrm>
                    <a:off x="944812" y="-45713"/>
                    <a:ext cx="10653413" cy="79533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第６回 医薬品包装学</a:t>
                    </a:r>
                    <a:r>
                      <a:rPr lang="en-US" altLang="ja-JP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 </a:t>
                    </a:r>
                    <a:r>
                      <a: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公開セミナー ・ </a:t>
                    </a:r>
                    <a:r>
                      <a:rPr lang="ja-JP" altLang="en-US" sz="2000" b="1" i="0" u="none" strike="noStrike" dirty="0"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rPr>
                      <a:t>令和７年度 熊本大学薬学部卒後教育研修会（第１回） </a:t>
                    </a:r>
                    <a:endParaRPr kumimoji="1" lang="en-US" altLang="ja-JP" sz="2000" b="1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  <a:p>
                    <a:pPr algn="ctr">
                      <a:lnSpc>
                        <a:spcPts val="2600"/>
                      </a:lnSpc>
                    </a:pPr>
                    <a:r>
                      <a:rPr lang="ja-JP" altLang="en-US" sz="2400" b="1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「災害時の医薬品ロジスティックスを考える」</a:t>
                    </a:r>
                    <a:endParaRPr kumimoji="1" lang="ja-JP" altLang="en-US" sz="2400" b="1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AD337EC0-476D-48FF-9E87-AE41E180B5C3}"/>
                      </a:ext>
                    </a:extLst>
                  </p:cNvPr>
                  <p:cNvSpPr txBox="1"/>
                  <p:nvPr/>
                </p:nvSpPr>
                <p:spPr>
                  <a:xfrm>
                    <a:off x="156493" y="749621"/>
                    <a:ext cx="12146964" cy="685766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1800"/>
                      </a:lnSpc>
                    </a:pPr>
                    <a:r>
                      <a:rPr lang="ja-JP" altLang="en-US" sz="1800" kern="100" dirty="0">
                        <a:effectLst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　本</a:t>
                    </a:r>
                    <a:r>
                      <a:rPr lang="ja-JP" altLang="ja-JP" sz="1800" kern="100" dirty="0">
                        <a:effectLst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セミナーでは、</a:t>
                    </a:r>
                    <a:r>
                      <a:rPr lang="ja-JP" altLang="en-US" sz="1800" kern="100" dirty="0">
                        <a:effectLst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災害支援に関わる各ステークホルダーの皆様から、医薬品・物資の供給や衛生管理の在り方についてご意見を伺い、現場で求められ</a:t>
                    </a:r>
                    <a:r>
                      <a:rPr lang="ja-JP" altLang="ja-JP" sz="1800" kern="100" dirty="0">
                        <a:effectLst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る</a:t>
                    </a:r>
                    <a:r>
                      <a:rPr lang="ja-JP" altLang="en-US" sz="1800" kern="100" dirty="0">
                        <a:effectLst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医薬品・物資の包装形態や提供体制、さらに今後必要とされる取り組みについて議論を深めたいと思い</a:t>
                    </a:r>
                    <a:r>
                      <a:rPr lang="ja-JP" altLang="ja-JP" sz="1800" kern="100" dirty="0">
                        <a:effectLst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ます。</a:t>
                    </a:r>
                    <a:endParaRPr lang="en-US" altLang="ja-JP" sz="1400" dirty="0">
                      <a:solidFill>
                        <a:schemeClr val="accent4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日時：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2025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年 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8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月 １０日（日）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14:00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～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16:40</a:t>
                    </a:r>
                    <a:endParaRPr lang="ja-JP" altLang="en-US" sz="1400" b="1" dirty="0">
                      <a:solidFill>
                        <a:srgbClr val="0070C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開催方法：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WEB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開催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／</a:t>
                    </a:r>
                    <a:r>
                      <a:rPr lang="ja-JP" altLang="en-US" sz="1400" b="1" dirty="0">
                        <a:solidFill>
                          <a:srgbClr val="FF000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参加費無料</a:t>
                    </a:r>
                    <a:endParaRPr lang="en-US" altLang="ja-JP" sz="1400" b="1" dirty="0">
                      <a:solidFill>
                        <a:srgbClr val="FF000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主催：</a:t>
                    </a:r>
                    <a:r>
                      <a: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熊本大学大学院生命科学研究部 医薬品包装学寄附講座　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共催：</a:t>
                    </a:r>
                    <a:r>
                      <a: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熊本大学薬学部　卒後教育部会、熊本大学薬学部同窓会</a:t>
                    </a:r>
                    <a:endParaRPr kumimoji="1" lang="en-US" altLang="ja-JP" sz="1400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後援：</a:t>
                    </a:r>
                    <a:r>
                      <a:rPr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KM</a:t>
                    </a:r>
                    <a:r>
                      <a:rPr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バイオロジクス株式会社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参加登録方法：下記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URL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または右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QR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コードより「お申し込みフォーム」</a:t>
                    </a: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　　　　にお進みください。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(8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月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9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日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(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土</a:t>
                    </a:r>
                    <a:r>
                      <a:rPr lang="en-US" altLang="ja-JP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)</a:t>
                    </a:r>
                    <a:r>
                      <a:rPr lang="ja-JP" altLang="en-US" sz="1400" b="1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までにご登録ください）　　　　　　　　　　　　　　　　　　　</a:t>
                    </a:r>
                    <a:endParaRPr lang="ja-JP" altLang="en-US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URL: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u="sng" dirty="0">
                        <a:hlinkClick r:id="rId2"/>
                      </a:rPr>
                      <a:t>https://appmanage.cloud/kumamoto-u/seminar/20250810/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　　　　　　　　　　　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                                                                                                                                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笠岡先生　　　　　　　　　稲葉先生　　　　　　　　　　　　　　　　　　　　　　　　　　　　　　　　　　　　　　　　　　　　　　　　　　　　　　　　　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　　　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500"/>
                      </a:lnSpc>
                      <a:spcBef>
                        <a:spcPts val="600"/>
                      </a:spcBef>
                    </a:pPr>
                    <a:r>
                      <a:rPr lang="ja-JP" altLang="en-US" sz="1400" dirty="0">
                        <a:solidFill>
                          <a:schemeClr val="accent4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■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プログラム（者敬称略） 　　　                               　　　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司会進行・モデレーター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: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　　　　  　熊本大学 医薬品包装学寄附講座　 入江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徹美　　</a:t>
                    </a:r>
                    <a:endParaRPr lang="ja-JP" altLang="en-US" sz="1400" dirty="0">
                      <a:solidFill>
                        <a:srgbClr val="0070C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）開会の挨拶　　　　　　　　　　　　　　  　　　医薬品包装学寄附講座 </a:t>
                    </a:r>
                    <a:r>
                      <a:rPr lang="ja-JP" altLang="en-US" sz="7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岩崎 竜之　　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14:00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14:05</a:t>
                    </a:r>
                    <a:endParaRPr lang="ja-JP" altLang="en-US" sz="1400" dirty="0">
                      <a:solidFill>
                        <a:srgbClr val="0070C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2)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話題提供 　　　　　　　　　　　　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（ ご講演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分・質疑応答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分 ）</a:t>
                    </a:r>
                  </a:p>
                  <a:p>
                    <a:pPr>
                      <a:lnSpc>
                        <a:spcPts val="1480"/>
                      </a:lnSpc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【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医師の立場から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】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 　　　 熊本大学病院 災害医療教育研究センター  </a:t>
                    </a:r>
                    <a:r>
                      <a:rPr lang="ja-JP" altLang="en-US" sz="8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笠岡 俊志　  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14:05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14:25</a:t>
                    </a:r>
                    <a:endParaRPr lang="ja-JP" altLang="en-US" sz="1400" dirty="0">
                      <a:solidFill>
                        <a:srgbClr val="0070C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【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薬剤師の立場から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】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 　　　　         薬局セントラルファーマシー長嶺 　稲葉 一郎　　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14:25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14:45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伊藤先生　　　　 　　　　　高山先生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 　　　　　　　　　　　　　　　      　　公益社団法人 大分県薬剤師会　 伊藤 裕子　 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14:45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15:05</a:t>
                    </a: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　　　　　　　　　       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東京大学医学部付属病院 薬剤部　 高山 和郎　　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15:05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15:25</a:t>
                    </a:r>
                    <a:endParaRPr lang="ja-JP" altLang="en-US" sz="1400" dirty="0">
                      <a:solidFill>
                        <a:srgbClr val="0070C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【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医薬品卸業者の立場から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】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 　　      　　　　</a:t>
                    </a:r>
                    <a:r>
                      <a:rPr lang="ja-JP" altLang="en-US" sz="5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富田薬品株式会社　 池川登紀子　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15:25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15:45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【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行政災害対応担当者の立場から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】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熊本県健康福祉部薬務衛生課　 </a:t>
                    </a:r>
                    <a:r>
                      <a:rPr lang="ja-JP" altLang="en-US" sz="8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前田 宗宏　</a:t>
                    </a:r>
                    <a:r>
                      <a:rPr lang="ja-JP" altLang="en-US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15:45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16:05</a:t>
                    </a: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　　　　　　　　　　　　　　　　　　（ 休憩／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分 ） </a:t>
                    </a:r>
                  </a:p>
                  <a:p>
                    <a:pPr>
                      <a:lnSpc>
                        <a:spcPts val="1480"/>
                      </a:lnSpc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3)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総合討論     　　　　　　　　　　　       　　                   　　　　　　　　　　　　　　　 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16:10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16:35</a:t>
                    </a:r>
                    <a:endParaRPr lang="ja-JP" altLang="en-US" sz="1400" dirty="0">
                      <a:solidFill>
                        <a:srgbClr val="0070C0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  <a:p>
                    <a:pPr>
                      <a:lnSpc>
                        <a:spcPts val="1480"/>
                      </a:lnSpc>
                      <a:spcBef>
                        <a:spcPts val="6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4)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閉会の挨拶　　　　　　　　　　　　　　　　　　医薬品包装学寄附講座   入江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徹美   </a:t>
                    </a:r>
                    <a:r>
                      <a:rPr lang="ja-JP" altLang="en-US" sz="8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16:35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－</a:t>
                    </a:r>
                    <a:r>
                      <a:rPr lang="en-US" altLang="ja-JP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16:40</a:t>
                    </a:r>
                    <a:r>
                      <a:rPr lang="ja-JP" altLang="en-US" sz="1400" dirty="0">
                        <a:solidFill>
                          <a:srgbClr val="0070C0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　　　　　　　　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池川先生　　　　　　　　 前田先生　　　</a:t>
                    </a:r>
                  </a:p>
                  <a:p>
                    <a:pPr>
                      <a:lnSpc>
                        <a:spcPts val="1480"/>
                      </a:lnSpc>
                      <a:spcBef>
                        <a:spcPts val="1200"/>
                      </a:spcBef>
                      <a:tabLst>
                        <a:tab pos="5278438" algn="l"/>
                        <a:tab pos="8748713" algn="r"/>
                        <a:tab pos="9818688" algn="r"/>
                        <a:tab pos="10169525" algn="l"/>
                      </a:tabLst>
                    </a:pP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連絡先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:</a:t>
                    </a:r>
                    <a:r>
                      <a:rPr lang="ja-JP" altLang="en-US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〒</a:t>
                    </a:r>
                    <a:r>
                      <a:rPr lang="en-US" altLang="ja-JP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862-0973</a:t>
                    </a:r>
                    <a:r>
                      <a:rPr lang="ja-JP" altLang="en-US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熊本市中央区大江本町</a:t>
                    </a:r>
                    <a:r>
                      <a:rPr lang="en-US" altLang="ja-JP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5-1</a:t>
                    </a:r>
                    <a:r>
                      <a:rPr lang="ja-JP" altLang="en-US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 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熊本大学医薬品包装学寄附講座 </a:t>
                    </a:r>
                    <a:r>
                      <a:rPr lang="en-US" altLang="ja-JP" sz="12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TEL/FAX096-371-4552</a:t>
                    </a:r>
                    <a:r>
                      <a:rPr lang="ja-JP" alt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入江徹美　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rPr>
                      <a:t>E-mail: </a:t>
                    </a:r>
                    <a:r>
                      <a: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  <a:hlinkClick r:id="rId3"/>
                      </a:rPr>
                      <a:t>tirie@gpo.kumamoto-u.ac.jp</a:t>
                    </a:r>
                    <a:endParaRPr lang="en-US" altLang="ja-JP" sz="1400" dirty="0">
                      <a:latin typeface="Meiryo UI" panose="020B0604030504040204" pitchFamily="34" charset="-128"/>
                      <a:ea typeface="Meiryo UI" panose="020B0604030504040204" pitchFamily="34" charset="-128"/>
                    </a:endParaRPr>
                  </a:p>
                </p:txBody>
              </p:sp>
              <p:pic>
                <p:nvPicPr>
                  <p:cNvPr id="6" name="図 5">
                    <a:extLst>
                      <a:ext uri="{FF2B5EF4-FFF2-40B4-BE49-F238E27FC236}">
                        <a16:creationId xmlns:a16="http://schemas.microsoft.com/office/drawing/2014/main" id="{593CB16A-0433-89B5-5E56-618F9C137F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507" t="12139" r="12527" b="36985"/>
                  <a:stretch>
                    <a:fillRect/>
                  </a:stretch>
                </p:blipFill>
                <p:spPr>
                  <a:xfrm>
                    <a:off x="8388178" y="1573243"/>
                    <a:ext cx="1411009" cy="1372114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図 18">
                    <a:extLst>
                      <a:ext uri="{FF2B5EF4-FFF2-40B4-BE49-F238E27FC236}">
                        <a16:creationId xmlns:a16="http://schemas.microsoft.com/office/drawing/2014/main" id="{44B5944E-4B95-D3D2-1208-00C33E1C4A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048" t="12589" r="24637" b="29505"/>
                  <a:stretch>
                    <a:fillRect/>
                  </a:stretch>
                </p:blipFill>
                <p:spPr>
                  <a:xfrm>
                    <a:off x="10187216" y="1583170"/>
                    <a:ext cx="1411008" cy="1352260"/>
                  </a:xfrm>
                  <a:prstGeom prst="rect">
                    <a:avLst/>
                  </a:prstGeom>
                </p:spPr>
              </p:pic>
              <p:pic>
                <p:nvPicPr>
                  <p:cNvPr id="22" name="図 21">
                    <a:extLst>
                      <a:ext uri="{FF2B5EF4-FFF2-40B4-BE49-F238E27FC236}">
                        <a16:creationId xmlns:a16="http://schemas.microsoft.com/office/drawing/2014/main" id="{44F07A89-CD13-6534-D6CA-BE4A840B2C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025" t="7444" r="32016" b="54638"/>
                  <a:stretch>
                    <a:fillRect/>
                  </a:stretch>
                </p:blipFill>
                <p:spPr>
                  <a:xfrm>
                    <a:off x="8388179" y="3392697"/>
                    <a:ext cx="1411008" cy="135226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図 24">
                    <a:extLst>
                      <a:ext uri="{FF2B5EF4-FFF2-40B4-BE49-F238E27FC236}">
                        <a16:creationId xmlns:a16="http://schemas.microsoft.com/office/drawing/2014/main" id="{2356FA25-DC1F-F77F-1771-9247258D54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415" t="6732" r="20108" b="41016"/>
                  <a:stretch>
                    <a:fillRect/>
                  </a:stretch>
                </p:blipFill>
                <p:spPr>
                  <a:xfrm>
                    <a:off x="10187216" y="3392697"/>
                    <a:ext cx="1411008" cy="135226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図 28">
                  <a:extLst>
                    <a:ext uri="{FF2B5EF4-FFF2-40B4-BE49-F238E27FC236}">
                      <a16:creationId xmlns:a16="http://schemas.microsoft.com/office/drawing/2014/main" id="{07A9D3AE-BD27-AA8F-076E-2CF1AEA9E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941" b="28151"/>
                <a:stretch>
                  <a:fillRect/>
                </a:stretch>
              </p:blipFill>
              <p:spPr>
                <a:xfrm>
                  <a:off x="8388179" y="5355192"/>
                  <a:ext cx="1411008" cy="1352260"/>
                </a:xfrm>
                <a:prstGeom prst="rect">
                  <a:avLst/>
                </a:prstGeom>
              </p:spPr>
            </p:pic>
            <p:pic>
              <p:nvPicPr>
                <p:cNvPr id="31" name="図 30">
                  <a:extLst>
                    <a:ext uri="{FF2B5EF4-FFF2-40B4-BE49-F238E27FC236}">
                      <a16:creationId xmlns:a16="http://schemas.microsoft.com/office/drawing/2014/main" id="{677C582D-305E-53F6-3D31-2295991EC1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95" t="17685" r="18695" b="48564"/>
                <a:stretch>
                  <a:fillRect/>
                </a:stretch>
              </p:blipFill>
              <p:spPr>
                <a:xfrm>
                  <a:off x="10187216" y="5355192"/>
                  <a:ext cx="1411009" cy="1352260"/>
                </a:xfrm>
                <a:prstGeom prst="rect">
                  <a:avLst/>
                </a:prstGeom>
              </p:spPr>
            </p:pic>
          </p:grp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912F2761-3B14-6930-58F8-958E7C8E8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16"/>
              <a:stretch>
                <a:fillRect/>
              </a:stretch>
            </p:blipFill>
            <p:spPr>
              <a:xfrm>
                <a:off x="6096000" y="1473146"/>
                <a:ext cx="1584385" cy="1476395"/>
              </a:xfrm>
              <a:prstGeom prst="rect">
                <a:avLst/>
              </a:prstGeom>
            </p:spPr>
          </p:pic>
        </p:grpSp>
        <p:sp>
          <p:nvSpPr>
            <p:cNvPr id="8" name="テキスト ボックス 11">
              <a:extLst>
                <a:ext uri="{FF2B5EF4-FFF2-40B4-BE49-F238E27FC236}">
                  <a16:creationId xmlns:a16="http://schemas.microsoft.com/office/drawing/2014/main" id="{66041BE0-DB19-C0D5-B38B-579B8BD6ED62}"/>
                </a:ext>
              </a:extLst>
            </p:cNvPr>
            <p:cNvSpPr txBox="1"/>
            <p:nvPr/>
          </p:nvSpPr>
          <p:spPr>
            <a:xfrm>
              <a:off x="269810" y="2880579"/>
              <a:ext cx="7566212" cy="29065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kumimoji="1"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オンデマンド視聴期間：２週間 </a:t>
              </a:r>
              <a:r>
                <a:rPr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(8</a:t>
              </a:r>
              <a:r>
                <a:rPr kumimoji="1"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/17</a:t>
              </a:r>
              <a:r>
                <a:rPr kumimoji="1"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kumimoji="1"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31)(</a:t>
              </a:r>
              <a:r>
                <a:rPr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視聴用</a:t>
              </a:r>
              <a:r>
                <a:rPr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URL</a:t>
              </a:r>
              <a:r>
                <a:rPr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は、</a:t>
              </a:r>
              <a:r>
                <a:rPr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8/17(</a:t>
              </a:r>
              <a:r>
                <a:rPr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r>
                <a:rPr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にご案内</a:t>
              </a:r>
              <a:r>
                <a:rPr kumimoji="1" lang="en-US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予定。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43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432</Words>
  <Application>Microsoft Office PowerPoint</Application>
  <PresentationFormat>ワイド画面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医薬品包装学寄附講座</dc:title>
  <dc:creator>岩崎 竜之</dc:creator>
  <cp:lastModifiedBy>竜之 岩崎</cp:lastModifiedBy>
  <cp:revision>109</cp:revision>
  <cp:lastPrinted>2022-12-08T01:32:48Z</cp:lastPrinted>
  <dcterms:created xsi:type="dcterms:W3CDTF">2021-06-28T21:35:37Z</dcterms:created>
  <dcterms:modified xsi:type="dcterms:W3CDTF">2025-07-21T08:03:59Z</dcterms:modified>
</cp:coreProperties>
</file>