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41" autoAdjust="0"/>
    <p:restoredTop sz="94660"/>
  </p:normalViewPr>
  <p:slideViewPr>
    <p:cSldViewPr snapToGrid="0">
      <p:cViewPr varScale="1">
        <p:scale>
          <a:sx n="67" d="100"/>
          <a:sy n="67" d="100"/>
        </p:scale>
        <p:origin x="78" y="7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26" Type="http://schemas.openxmlformats.org/officeDocument/2006/relationships/image" Target="../media/image26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5" Type="http://schemas.openxmlformats.org/officeDocument/2006/relationships/image" Target="../media/image25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image" Target="../media/image1.png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24" Type="http://schemas.openxmlformats.org/officeDocument/2006/relationships/image" Target="../media/image24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631D4A-8404-4B4F-0D58-3B276A2C40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FF2362F-B9B6-695B-AB8C-30FF7E709E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E983FF3-1455-5681-E9E4-4D2FAA1E8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A4A8-82A5-4AA7-A27F-54B8069A2BE0}" type="datetimeFigureOut">
              <a:rPr kumimoji="1" lang="ja-JP" altLang="en-US" smtClean="0"/>
              <a:t>2025/8/19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47347A-399E-1889-1DDB-91DEDE6EB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08DDE2-3F96-38EE-3992-4DC18BB67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84DC8-8911-441F-A43D-53781071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6119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2940CB-586F-64FA-289F-EB448E326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7A7C3D5-50B9-FE96-AAF4-D8B5AD4517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09B027-93F0-A308-C063-390CA29A6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A4A8-82A5-4AA7-A27F-54B8069A2BE0}" type="datetimeFigureOut">
              <a:rPr kumimoji="1" lang="ja-JP" altLang="en-US" smtClean="0"/>
              <a:t>2025/8/19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A7CF607-82DB-38F0-1F24-221553656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34B73D-B9FA-7801-1E57-C81BD0BF8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84DC8-8911-441F-A43D-53781071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8029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EB193A7-EE02-2F8E-D12E-3E9BDBBA53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75BAAE9-BF4F-ACD8-84DD-78E8A4A6B6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4C894DC-8ACA-E0AB-BA1B-EBC5746AC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A4A8-82A5-4AA7-A27F-54B8069A2BE0}" type="datetimeFigureOut">
              <a:rPr kumimoji="1" lang="ja-JP" altLang="en-US" smtClean="0"/>
              <a:t>2025/8/19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51E2047-5C80-51E9-9AAB-F88927D1F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9F7997-8C8A-96A5-6EF4-6CB0A41AB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84DC8-8911-441F-A43D-53781071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7233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A9A111-DE04-4844-9B96-F1C856AD8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CAB452C-0533-9C42-45A0-655368D163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8DFECF4-723E-D8B5-CBDF-31378B933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A4A8-82A5-4AA7-A27F-54B8069A2BE0}" type="datetimeFigureOut">
              <a:rPr kumimoji="1" lang="ja-JP" altLang="en-US" smtClean="0"/>
              <a:t>2025/8/19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509256E-D7E5-7639-9AB1-BFD164350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E80CA7-0B11-59E0-B764-3803F3FC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84DC8-8911-441F-A43D-53781071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8605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C3A29B-0E72-CFC8-BF3D-0086BA131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723852-90C4-7EF8-04F0-306F2240D2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EB9E495-9239-4BFD-AB6F-66C24CBA5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A4A8-82A5-4AA7-A27F-54B8069A2BE0}" type="datetimeFigureOut">
              <a:rPr kumimoji="1" lang="ja-JP" altLang="en-US" smtClean="0"/>
              <a:t>2025/8/19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0633D56-990F-D412-9269-AC956215D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ACBCFD2-26F4-1155-5001-55926DEF5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84DC8-8911-441F-A43D-53781071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0517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8B9C0E-5296-A4BE-C81B-7C7205E38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775FDF8-D416-2F4C-5BB9-27F40C6DF4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AF7ED14-0A79-592A-8031-ECD7EAE348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3305047-4A0B-B2D4-6088-B904B3110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A4A8-82A5-4AA7-A27F-54B8069A2BE0}" type="datetimeFigureOut">
              <a:rPr kumimoji="1" lang="ja-JP" altLang="en-US" smtClean="0"/>
              <a:t>2025/8/19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53FC721-A407-CA85-8640-9B5F712EC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F02359-427A-B57B-8185-C8AE0B459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84DC8-8911-441F-A43D-53781071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9852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235C02-C4C8-26E4-3D37-A27B725A1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AADB7BB-2BDF-B76D-018F-B0BCF08FD5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D2F90A1-6F3B-8E27-B326-647A67CC7A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D53F76A-FDDA-CA46-CB00-072BC50B5A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A22E7F3-9117-32B6-99D3-F6DB4EA903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9AA6081-410E-881B-313B-7BA839A3C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A4A8-82A5-4AA7-A27F-54B8069A2BE0}" type="datetimeFigureOut">
              <a:rPr kumimoji="1" lang="ja-JP" altLang="en-US" smtClean="0"/>
              <a:t>2025/8/19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C6A68E0-56D0-8023-C9BB-626AADB8B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30CC9C8-5CD4-D45D-CDCF-D3F0E780C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84DC8-8911-441F-A43D-53781071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64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40C506-AF2C-2E2E-C321-13D1CE928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2447452-70DC-A9FB-A297-A4620CBE0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A4A8-82A5-4AA7-A27F-54B8069A2BE0}" type="datetimeFigureOut">
              <a:rPr kumimoji="1" lang="ja-JP" altLang="en-US" smtClean="0"/>
              <a:t>2025/8/19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FF992E8-88ED-C748-C2CF-4706973EF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EBC9C2B-0BB3-601A-F2BE-6D6D2AB94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84DC8-8911-441F-A43D-53781071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298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8E8C682-5B15-AF62-01D8-1AF072623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A4A8-82A5-4AA7-A27F-54B8069A2BE0}" type="datetimeFigureOut">
              <a:rPr kumimoji="1" lang="ja-JP" altLang="en-US" smtClean="0"/>
              <a:t>2025/8/19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9EC7AF9-DC17-EF47-DC80-5BD1D793D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A223524-6D6A-AFE0-93FB-9F96AAFB4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84DC8-8911-441F-A43D-53781071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5272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C8EC93-58E3-37C2-9F1D-59319372C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E7F7239-78AA-A7E4-C086-610BE8F2E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3843055-8459-7E9A-C2D2-DCC05E6ABB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493744-5AF8-22BE-8CC9-32090436B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A4A8-82A5-4AA7-A27F-54B8069A2BE0}" type="datetimeFigureOut">
              <a:rPr kumimoji="1" lang="ja-JP" altLang="en-US" smtClean="0"/>
              <a:t>2025/8/19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DEB1BD6-D996-148E-C326-BE71F7305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E74D321-7FE5-469A-8661-F419CCE75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84DC8-8911-441F-A43D-53781071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2933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08570E-EDF9-ABEA-6A0F-4B2DE1DE1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778AA7C-EE0E-4204-4772-43DFC4F970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E5A4AB4-2760-C67D-6791-7F61F5BE2C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97B34DD-E27C-6CF6-AD51-4E0682234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A4A8-82A5-4AA7-A27F-54B8069A2BE0}" type="datetimeFigureOut">
              <a:rPr kumimoji="1" lang="ja-JP" altLang="en-US" smtClean="0"/>
              <a:t>2025/8/19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4615D36-CBFB-054D-EBEC-15576B4F9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6EB8B78-935B-5CD7-9F74-1E3DCD109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84DC8-8911-441F-A43D-53781071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12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9AB27CC-5916-9477-F5C0-B991B59CB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E47FD9D-7EBD-6E2B-9911-26F6C55660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4DC56E-5CA7-BB52-111E-7BA1D9AEDD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8A4A8-82A5-4AA7-A27F-54B8069A2BE0}" type="datetimeFigureOut">
              <a:rPr kumimoji="1" lang="ja-JP" altLang="en-US" smtClean="0"/>
              <a:t>2025/8/19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26B415-64A4-E3B9-DD4D-74C01D701E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68CBD8-E120-CEBE-5B22-DBEFA9B9AD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84DC8-8911-441F-A43D-53781071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6709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691D4D0F-4403-AF2D-802C-1C78296B518C}"/>
              </a:ext>
            </a:extLst>
          </p:cNvPr>
          <p:cNvGrpSpPr/>
          <p:nvPr/>
        </p:nvGrpSpPr>
        <p:grpSpPr>
          <a:xfrm>
            <a:off x="250523" y="512117"/>
            <a:ext cx="11690952" cy="5812484"/>
            <a:chOff x="250523" y="512117"/>
            <a:chExt cx="11690952" cy="5812484"/>
          </a:xfrm>
        </p:grpSpPr>
        <p:pic>
          <p:nvPicPr>
            <p:cNvPr id="32" name="図 31">
              <a:extLst>
                <a:ext uri="{FF2B5EF4-FFF2-40B4-BE49-F238E27FC236}">
                  <a16:creationId xmlns:a16="http://schemas.microsoft.com/office/drawing/2014/main" id="{4CEC4CD2-A19B-D524-6CB5-690E7B5F054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50523" y="1028700"/>
              <a:ext cx="11690952" cy="5295901"/>
            </a:xfrm>
            <a:prstGeom prst="rect">
              <a:avLst/>
            </a:prstGeom>
          </p:spPr>
        </p:pic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5FF9379A-CEA1-F0CB-63EC-756275F33F24}"/>
                </a:ext>
              </a:extLst>
            </p:cNvPr>
            <p:cNvSpPr txBox="1"/>
            <p:nvPr/>
          </p:nvSpPr>
          <p:spPr>
            <a:xfrm>
              <a:off x="3430847" y="512117"/>
              <a:ext cx="53303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b="1" dirty="0">
                  <a:latin typeface="Meiryo UI" panose="020B0604030504040204" pitchFamily="50" charset="-128"/>
                  <a:ea typeface="Meiryo UI" panose="020B0604030504040204" pitchFamily="50" charset="-128"/>
                  <a:cs typeface="Malgun Gothic Semilight" panose="020B0502040204020203" pitchFamily="50" charset="-128"/>
                </a:rPr>
                <a:t>実施済公開セミナー登録者数・業種一覧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5191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682</TotalTime>
  <Words>7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岩崎 竜之</dc:creator>
  <cp:lastModifiedBy>竜之 岩崎</cp:lastModifiedBy>
  <cp:revision>41</cp:revision>
  <dcterms:created xsi:type="dcterms:W3CDTF">2022-11-13T22:13:36Z</dcterms:created>
  <dcterms:modified xsi:type="dcterms:W3CDTF">2025-08-19T01:32:17Z</dcterms:modified>
</cp:coreProperties>
</file>