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32404050" cy="50406300"/>
  <p:notesSz cx="6858000" cy="9144000"/>
  <p:defaultTextStyle>
    <a:defPPr>
      <a:defRPr lang="ja-JP"/>
    </a:defPPr>
    <a:lvl1pPr marL="0" algn="l" defTabSz="4320105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1pPr>
    <a:lvl2pPr marL="2160052" algn="l" defTabSz="4320105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2pPr>
    <a:lvl3pPr marL="4320105" algn="l" defTabSz="4320105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3pPr>
    <a:lvl4pPr marL="6480157" algn="l" defTabSz="4320105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4pPr>
    <a:lvl5pPr marL="8640211" algn="l" defTabSz="4320105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5pPr>
    <a:lvl6pPr marL="10800263" algn="l" defTabSz="4320105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6pPr>
    <a:lvl7pPr marL="12960316" algn="l" defTabSz="4320105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7pPr>
    <a:lvl8pPr marL="15120368" algn="l" defTabSz="4320105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8pPr>
    <a:lvl9pPr marL="17280421" algn="l" defTabSz="4320105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7" userDrawn="1">
          <p15:clr>
            <a:srgbClr val="A4A3A4"/>
          </p15:clr>
        </p15:guide>
        <p15:guide id="3" pos="102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6" d="100"/>
          <a:sy n="16" d="100"/>
        </p:scale>
        <p:origin x="4080" y="392"/>
      </p:cViewPr>
      <p:guideLst>
        <p:guide orient="horz" pos="4537"/>
        <p:guide pos="10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30306" y="15658628"/>
            <a:ext cx="27543443" cy="10804684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60611" y="28563571"/>
            <a:ext cx="22682835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751847" y="14841858"/>
            <a:ext cx="20095011" cy="316112844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466809" y="14841858"/>
            <a:ext cx="59744967" cy="316112844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699" y="32390723"/>
            <a:ext cx="27543443" cy="10011250"/>
          </a:xfrm>
        </p:spPr>
        <p:txBody>
          <a:bodyPr anchor="t"/>
          <a:lstStyle>
            <a:lvl1pPr algn="l">
              <a:defRPr sz="18899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59699" y="21364345"/>
            <a:ext cx="27543443" cy="11026374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156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314" indent="0">
              <a:buNone/>
              <a:defRPr sz="7599">
                <a:solidFill>
                  <a:schemeClr val="tx1">
                    <a:tint val="75000"/>
                  </a:schemeClr>
                </a:solidFill>
              </a:defRPr>
            </a:lvl3pPr>
            <a:lvl4pPr marL="6480470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4pPr>
            <a:lvl5pPr marL="8640628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5pPr>
            <a:lvl6pPr marL="10800784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6pPr>
            <a:lvl7pPr marL="12960940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7pPr>
            <a:lvl8pPr marL="15121098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8pPr>
            <a:lvl9pPr marL="17281254" indent="0">
              <a:buNone/>
              <a:defRPr sz="6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466811" y="86449141"/>
            <a:ext cx="39919990" cy="244505556"/>
          </a:xfrm>
        </p:spPr>
        <p:txBody>
          <a:bodyPr/>
          <a:lstStyle>
            <a:lvl1pPr>
              <a:defRPr sz="13199"/>
            </a:lvl1pPr>
            <a:lvl2pPr>
              <a:defRPr sz="11299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4926866" y="86449141"/>
            <a:ext cx="39919990" cy="244505556"/>
          </a:xfrm>
        </p:spPr>
        <p:txBody>
          <a:bodyPr/>
          <a:lstStyle>
            <a:lvl1pPr>
              <a:defRPr sz="13199"/>
            </a:lvl1pPr>
            <a:lvl2pPr>
              <a:defRPr sz="11299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06" y="2018589"/>
            <a:ext cx="29163645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620203" y="11283084"/>
            <a:ext cx="14317416" cy="4702251"/>
          </a:xfrm>
        </p:spPr>
        <p:txBody>
          <a:bodyPr anchor="b"/>
          <a:lstStyle>
            <a:lvl1pPr marL="0" indent="0">
              <a:buNone/>
              <a:defRPr sz="11299" b="1"/>
            </a:lvl1pPr>
            <a:lvl2pPr marL="2160156" indent="0">
              <a:buNone/>
              <a:defRPr sz="9500" b="1"/>
            </a:lvl2pPr>
            <a:lvl3pPr marL="4320314" indent="0">
              <a:buNone/>
              <a:defRPr sz="8500" b="1"/>
            </a:lvl3pPr>
            <a:lvl4pPr marL="6480470" indent="0">
              <a:buNone/>
              <a:defRPr sz="7599" b="1"/>
            </a:lvl4pPr>
            <a:lvl5pPr marL="8640628" indent="0">
              <a:buNone/>
              <a:defRPr sz="7599" b="1"/>
            </a:lvl5pPr>
            <a:lvl6pPr marL="10800784" indent="0">
              <a:buNone/>
              <a:defRPr sz="7599" b="1"/>
            </a:lvl6pPr>
            <a:lvl7pPr marL="12960940" indent="0">
              <a:buNone/>
              <a:defRPr sz="7599" b="1"/>
            </a:lvl7pPr>
            <a:lvl8pPr marL="15121098" indent="0">
              <a:buNone/>
              <a:defRPr sz="7599" b="1"/>
            </a:lvl8pPr>
            <a:lvl9pPr marL="17281254" indent="0">
              <a:buNone/>
              <a:defRPr sz="7599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620203" y="15985332"/>
            <a:ext cx="14317416" cy="29041967"/>
          </a:xfrm>
        </p:spPr>
        <p:txBody>
          <a:bodyPr/>
          <a:lstStyle>
            <a:lvl1pPr>
              <a:defRPr sz="11299"/>
            </a:lvl1pPr>
            <a:lvl2pPr>
              <a:defRPr sz="9500"/>
            </a:lvl2pPr>
            <a:lvl3pPr>
              <a:defRPr sz="8500"/>
            </a:lvl3pPr>
            <a:lvl4pPr>
              <a:defRPr sz="7599"/>
            </a:lvl4pPr>
            <a:lvl5pPr>
              <a:defRPr sz="7599"/>
            </a:lvl5pPr>
            <a:lvl6pPr>
              <a:defRPr sz="7599"/>
            </a:lvl6pPr>
            <a:lvl7pPr>
              <a:defRPr sz="7599"/>
            </a:lvl7pPr>
            <a:lvl8pPr>
              <a:defRPr sz="7599"/>
            </a:lvl8pPr>
            <a:lvl9pPr>
              <a:defRPr sz="759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6460810" y="11283084"/>
            <a:ext cx="14323040" cy="4702251"/>
          </a:xfrm>
        </p:spPr>
        <p:txBody>
          <a:bodyPr anchor="b"/>
          <a:lstStyle>
            <a:lvl1pPr marL="0" indent="0">
              <a:buNone/>
              <a:defRPr sz="11299" b="1"/>
            </a:lvl1pPr>
            <a:lvl2pPr marL="2160156" indent="0">
              <a:buNone/>
              <a:defRPr sz="9500" b="1"/>
            </a:lvl2pPr>
            <a:lvl3pPr marL="4320314" indent="0">
              <a:buNone/>
              <a:defRPr sz="8500" b="1"/>
            </a:lvl3pPr>
            <a:lvl4pPr marL="6480470" indent="0">
              <a:buNone/>
              <a:defRPr sz="7599" b="1"/>
            </a:lvl4pPr>
            <a:lvl5pPr marL="8640628" indent="0">
              <a:buNone/>
              <a:defRPr sz="7599" b="1"/>
            </a:lvl5pPr>
            <a:lvl6pPr marL="10800784" indent="0">
              <a:buNone/>
              <a:defRPr sz="7599" b="1"/>
            </a:lvl6pPr>
            <a:lvl7pPr marL="12960940" indent="0">
              <a:buNone/>
              <a:defRPr sz="7599" b="1"/>
            </a:lvl7pPr>
            <a:lvl8pPr marL="15121098" indent="0">
              <a:buNone/>
              <a:defRPr sz="7599" b="1"/>
            </a:lvl8pPr>
            <a:lvl9pPr marL="17281254" indent="0">
              <a:buNone/>
              <a:defRPr sz="7599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6460810" y="15985332"/>
            <a:ext cx="14323040" cy="29041967"/>
          </a:xfrm>
        </p:spPr>
        <p:txBody>
          <a:bodyPr/>
          <a:lstStyle>
            <a:lvl1pPr>
              <a:defRPr sz="11299"/>
            </a:lvl1pPr>
            <a:lvl2pPr>
              <a:defRPr sz="9500"/>
            </a:lvl2pPr>
            <a:lvl3pPr>
              <a:defRPr sz="8500"/>
            </a:lvl3pPr>
            <a:lvl4pPr>
              <a:defRPr sz="7599"/>
            </a:lvl4pPr>
            <a:lvl5pPr>
              <a:defRPr sz="7599"/>
            </a:lvl5pPr>
            <a:lvl6pPr>
              <a:defRPr sz="7599"/>
            </a:lvl6pPr>
            <a:lvl7pPr>
              <a:defRPr sz="7599"/>
            </a:lvl7pPr>
            <a:lvl8pPr>
              <a:defRPr sz="7599"/>
            </a:lvl8pPr>
            <a:lvl9pPr>
              <a:defRPr sz="759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06" y="2006917"/>
            <a:ext cx="10660710" cy="854106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2669086" y="2006924"/>
            <a:ext cx="18114764" cy="43020381"/>
          </a:xfrm>
        </p:spPr>
        <p:txBody>
          <a:bodyPr/>
          <a:lstStyle>
            <a:lvl1pPr>
              <a:defRPr sz="15100"/>
            </a:lvl1pPr>
            <a:lvl2pPr>
              <a:defRPr sz="13199"/>
            </a:lvl2pPr>
            <a:lvl3pPr>
              <a:defRPr sz="11299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20206" y="10547991"/>
            <a:ext cx="10660710" cy="34479314"/>
          </a:xfrm>
        </p:spPr>
        <p:txBody>
          <a:bodyPr/>
          <a:lstStyle>
            <a:lvl1pPr marL="0" indent="0">
              <a:buNone/>
              <a:defRPr sz="6599"/>
            </a:lvl1pPr>
            <a:lvl2pPr marL="2160156" indent="0">
              <a:buNone/>
              <a:defRPr sz="5700"/>
            </a:lvl2pPr>
            <a:lvl3pPr marL="4320314" indent="0">
              <a:buNone/>
              <a:defRPr sz="4700"/>
            </a:lvl3pPr>
            <a:lvl4pPr marL="6480470" indent="0">
              <a:buNone/>
              <a:defRPr sz="4300"/>
            </a:lvl4pPr>
            <a:lvl5pPr marL="8640628" indent="0">
              <a:buNone/>
              <a:defRPr sz="4300"/>
            </a:lvl5pPr>
            <a:lvl6pPr marL="10800784" indent="0">
              <a:buNone/>
              <a:defRPr sz="4300"/>
            </a:lvl6pPr>
            <a:lvl7pPr marL="12960940" indent="0">
              <a:buNone/>
              <a:defRPr sz="4300"/>
            </a:lvl7pPr>
            <a:lvl8pPr marL="15121098" indent="0">
              <a:buNone/>
              <a:defRPr sz="4300"/>
            </a:lvl8pPr>
            <a:lvl9pPr marL="17281254" indent="0">
              <a:buNone/>
              <a:defRPr sz="4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1422" y="35284410"/>
            <a:ext cx="19442430" cy="4165524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351422" y="4503897"/>
            <a:ext cx="19442430" cy="30243780"/>
          </a:xfrm>
        </p:spPr>
        <p:txBody>
          <a:bodyPr/>
          <a:lstStyle>
            <a:lvl1pPr marL="0" indent="0">
              <a:buNone/>
              <a:defRPr sz="15100"/>
            </a:lvl1pPr>
            <a:lvl2pPr marL="2160156" indent="0">
              <a:buNone/>
              <a:defRPr sz="13199"/>
            </a:lvl2pPr>
            <a:lvl3pPr marL="4320314" indent="0">
              <a:buNone/>
              <a:defRPr sz="11299"/>
            </a:lvl3pPr>
            <a:lvl4pPr marL="6480470" indent="0">
              <a:buNone/>
              <a:defRPr sz="9500"/>
            </a:lvl4pPr>
            <a:lvl5pPr marL="8640628" indent="0">
              <a:buNone/>
              <a:defRPr sz="9500"/>
            </a:lvl5pPr>
            <a:lvl6pPr marL="10800784" indent="0">
              <a:buNone/>
              <a:defRPr sz="9500"/>
            </a:lvl6pPr>
            <a:lvl7pPr marL="12960940" indent="0">
              <a:buNone/>
              <a:defRPr sz="9500"/>
            </a:lvl7pPr>
            <a:lvl8pPr marL="15121098" indent="0">
              <a:buNone/>
              <a:defRPr sz="9500"/>
            </a:lvl8pPr>
            <a:lvl9pPr marL="17281254" indent="0">
              <a:buNone/>
              <a:defRPr sz="9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351422" y="39449934"/>
            <a:ext cx="19442430" cy="5915736"/>
          </a:xfrm>
        </p:spPr>
        <p:txBody>
          <a:bodyPr/>
          <a:lstStyle>
            <a:lvl1pPr marL="0" indent="0">
              <a:buNone/>
              <a:defRPr sz="6599"/>
            </a:lvl1pPr>
            <a:lvl2pPr marL="2160156" indent="0">
              <a:buNone/>
              <a:defRPr sz="5700"/>
            </a:lvl2pPr>
            <a:lvl3pPr marL="4320314" indent="0">
              <a:buNone/>
              <a:defRPr sz="4700"/>
            </a:lvl3pPr>
            <a:lvl4pPr marL="6480470" indent="0">
              <a:buNone/>
              <a:defRPr sz="4300"/>
            </a:lvl4pPr>
            <a:lvl5pPr marL="8640628" indent="0">
              <a:buNone/>
              <a:defRPr sz="4300"/>
            </a:lvl5pPr>
            <a:lvl6pPr marL="10800784" indent="0">
              <a:buNone/>
              <a:defRPr sz="4300"/>
            </a:lvl6pPr>
            <a:lvl7pPr marL="12960940" indent="0">
              <a:buNone/>
              <a:defRPr sz="4300"/>
            </a:lvl7pPr>
            <a:lvl8pPr marL="15121098" indent="0">
              <a:buNone/>
              <a:defRPr sz="4300"/>
            </a:lvl8pPr>
            <a:lvl9pPr marL="17281254" indent="0">
              <a:buNone/>
              <a:defRPr sz="43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620206" y="2018589"/>
            <a:ext cx="29163645" cy="840105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620206" y="11761474"/>
            <a:ext cx="29163645" cy="33265828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620205" y="46719179"/>
            <a:ext cx="7560945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01BE-B01F-4BF7-B98B-637D558E7802}" type="datetimeFigureOut">
              <a:rPr kumimoji="1" lang="ja-JP" altLang="en-US" smtClean="0"/>
              <a:pPr/>
              <a:t>2020/9/21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1071386" y="46719179"/>
            <a:ext cx="10261283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222906" y="46719179"/>
            <a:ext cx="7560945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8D601-C3C0-48F9-830D-98D2A7CFD9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314" rtl="0" eaLnBrk="1" latinLnBrk="0" hangingPunct="1">
        <a:spcBef>
          <a:spcPct val="0"/>
        </a:spcBef>
        <a:buNone/>
        <a:defRPr kumimoji="1" sz="207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118" indent="-1620118" algn="l" defTabSz="4320314" rtl="0" eaLnBrk="1" latinLnBrk="0" hangingPunct="1">
        <a:spcBef>
          <a:spcPct val="20000"/>
        </a:spcBef>
        <a:buFont typeface="Arial" pitchFamily="34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255" indent="-1350098" algn="l" defTabSz="4320314" rtl="0" eaLnBrk="1" latinLnBrk="0" hangingPunct="1">
        <a:spcBef>
          <a:spcPct val="20000"/>
        </a:spcBef>
        <a:buFont typeface="Arial" pitchFamily="34" charset="0"/>
        <a:buChar char="–"/>
        <a:defRPr kumimoji="1" sz="13199" kern="1200">
          <a:solidFill>
            <a:schemeClr val="tx1"/>
          </a:solidFill>
          <a:latin typeface="+mn-lt"/>
          <a:ea typeface="+mn-ea"/>
          <a:cs typeface="+mn-cs"/>
        </a:defRPr>
      </a:lvl2pPr>
      <a:lvl3pPr marL="5400391" indent="-1080079" algn="l" defTabSz="4320314" rtl="0" eaLnBrk="1" latinLnBrk="0" hangingPunct="1">
        <a:spcBef>
          <a:spcPct val="20000"/>
        </a:spcBef>
        <a:buFont typeface="Arial" pitchFamily="34" charset="0"/>
        <a:buChar char="•"/>
        <a:defRPr kumimoji="1" sz="11299" kern="1200">
          <a:solidFill>
            <a:schemeClr val="tx1"/>
          </a:solidFill>
          <a:latin typeface="+mn-lt"/>
          <a:ea typeface="+mn-ea"/>
          <a:cs typeface="+mn-cs"/>
        </a:defRPr>
      </a:lvl3pPr>
      <a:lvl4pPr marL="7560549" indent="-1080079" algn="l" defTabSz="4320314" rtl="0" eaLnBrk="1" latinLnBrk="0" hangingPunct="1">
        <a:spcBef>
          <a:spcPct val="20000"/>
        </a:spcBef>
        <a:buFont typeface="Arial" pitchFamily="34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705" indent="-1080079" algn="l" defTabSz="4320314" rtl="0" eaLnBrk="1" latinLnBrk="0" hangingPunct="1">
        <a:spcBef>
          <a:spcPct val="20000"/>
        </a:spcBef>
        <a:buFont typeface="Arial" pitchFamily="34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0863" indent="-1080079" algn="l" defTabSz="4320314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019" indent="-1080079" algn="l" defTabSz="4320314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1176" indent="-1080079" algn="l" defTabSz="4320314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1333" indent="-1080079" algn="l" defTabSz="4320314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314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156" algn="l" defTabSz="4320314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314" algn="l" defTabSz="4320314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470" algn="l" defTabSz="4320314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628" algn="l" defTabSz="4320314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784" algn="l" defTabSz="4320314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940" algn="l" defTabSz="4320314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098" algn="l" defTabSz="4320314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1254" algn="l" defTabSz="4320314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0" y="0"/>
            <a:ext cx="7200000" cy="72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7759"/>
          </a:p>
        </p:txBody>
      </p:sp>
      <p:sp>
        <p:nvSpPr>
          <p:cNvPr id="25" name="正方形/長方形 24"/>
          <p:cNvSpPr/>
          <p:nvPr/>
        </p:nvSpPr>
        <p:spPr>
          <a:xfrm>
            <a:off x="-15986351" y="1148549"/>
            <a:ext cx="132494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0" dirty="0">
                <a:latin typeface="ＭＳ ゴシック" pitchFamily="49" charset="-128"/>
                <a:ea typeface="ＭＳ ゴシック" pitchFamily="49" charset="-128"/>
              </a:rPr>
              <a:t>20×20cm</a:t>
            </a:r>
            <a:r>
              <a:rPr lang="ja-JP" altLang="en-US" sz="9000" dirty="0">
                <a:latin typeface="ＭＳ ゴシック" pitchFamily="49" charset="-128"/>
                <a:ea typeface="ＭＳ ゴシック" pitchFamily="49" charset="-128"/>
              </a:rPr>
              <a:t>サイズです。</a:t>
            </a:r>
            <a:endParaRPr lang="en-US" altLang="ja-JP" sz="90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9000" dirty="0">
                <a:latin typeface="ＭＳ ゴシック" pitchFamily="49" charset="-128"/>
                <a:ea typeface="ＭＳ ゴシック" pitchFamily="49" charset="-128"/>
              </a:rPr>
              <a:t>演題番号スペースとしてご利用ください。</a:t>
            </a:r>
            <a:endParaRPr lang="en-US" altLang="ja-JP" sz="9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4541986" y="21386726"/>
            <a:ext cx="22466494" cy="54636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1331999" tIns="648000" rIns="0" bIns="648000" rtlCol="0">
            <a:spAutoFit/>
          </a:bodyPr>
          <a:lstStyle/>
          <a:p>
            <a:r>
              <a:rPr lang="ja-JP" altLang="en-US" sz="9000" dirty="0">
                <a:latin typeface="ＭＳ ゴシック" pitchFamily="49" charset="-128"/>
                <a:ea typeface="ＭＳ ゴシック" pitchFamily="49" charset="-128"/>
              </a:rPr>
              <a:t>ページ設定</a:t>
            </a:r>
            <a:endParaRPr lang="en-US" altLang="ja-JP" sz="9000" dirty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9000" dirty="0">
                <a:latin typeface="ＭＳ ゴシック" pitchFamily="49" charset="-128"/>
                <a:ea typeface="ＭＳ ゴシック" pitchFamily="49" charset="-128"/>
              </a:rPr>
              <a:t>幅　　</a:t>
            </a:r>
            <a:r>
              <a:rPr lang="en-US" altLang="ja-JP" sz="9000" dirty="0">
                <a:latin typeface="ＭＳ ゴシック" pitchFamily="49" charset="-128"/>
                <a:ea typeface="ＭＳ ゴシック" pitchFamily="49" charset="-128"/>
              </a:rPr>
              <a:t>90cm</a:t>
            </a:r>
          </a:p>
          <a:p>
            <a:r>
              <a:rPr lang="ja-JP" altLang="en-US" sz="9000" dirty="0">
                <a:latin typeface="ＭＳ ゴシック" pitchFamily="49" charset="-128"/>
                <a:ea typeface="ＭＳ ゴシック" pitchFamily="49" charset="-128"/>
              </a:rPr>
              <a:t>高さ </a:t>
            </a:r>
            <a:r>
              <a:rPr lang="en-US" altLang="ja-JP" sz="9000" dirty="0">
                <a:latin typeface="ＭＳ ゴシック" pitchFamily="49" charset="-128"/>
                <a:ea typeface="ＭＳ ゴシック" pitchFamily="49" charset="-128"/>
              </a:rPr>
              <a:t>140cm (</a:t>
            </a:r>
            <a:r>
              <a:rPr lang="ja-JP" altLang="en-US" sz="9000" dirty="0">
                <a:latin typeface="ＭＳ ゴシック" pitchFamily="49" charset="-128"/>
                <a:ea typeface="ＭＳ ゴシック" pitchFamily="49" charset="-128"/>
              </a:rPr>
              <a:t>演題スペース</a:t>
            </a:r>
            <a:r>
              <a:rPr lang="en-US" altLang="ja-JP" sz="9000" dirty="0">
                <a:latin typeface="ＭＳ ゴシック" pitchFamily="49" charset="-128"/>
                <a:ea typeface="ＭＳ ゴシック" pitchFamily="49" charset="-128"/>
              </a:rPr>
              <a:t>20cm</a:t>
            </a:r>
            <a:r>
              <a:rPr lang="ja-JP" altLang="en-US" sz="9000" dirty="0">
                <a:latin typeface="ＭＳ ゴシック" pitchFamily="49" charset="-128"/>
                <a:ea typeface="ＭＳ ゴシック" pitchFamily="49" charset="-128"/>
              </a:rPr>
              <a:t>含む）</a:t>
            </a:r>
            <a:endParaRPr lang="en-US" altLang="ja-JP" sz="90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EE59B51-BC26-44FF-A70B-C0833FFC9E21}"/>
              </a:ext>
            </a:extLst>
          </p:cNvPr>
          <p:cNvSpPr/>
          <p:nvPr/>
        </p:nvSpPr>
        <p:spPr>
          <a:xfrm>
            <a:off x="35284145" y="1841046"/>
            <a:ext cx="217243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上端</a:t>
            </a:r>
            <a:r>
              <a:rPr lang="en-US" altLang="ja-JP" sz="9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20cm</a:t>
            </a:r>
            <a:r>
              <a:rPr lang="ja-JP" altLang="en-US" sz="9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内には</a:t>
            </a:r>
            <a:endParaRPr lang="en-US" altLang="ja-JP" sz="9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9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演題名、演者名、所属を明示ください。</a:t>
            </a:r>
            <a:endParaRPr lang="en-US" altLang="ja-JP" sz="9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444F2E03-8A72-4614-B456-27EF720F7881}"/>
              </a:ext>
            </a:extLst>
          </p:cNvPr>
          <p:cNvCxnSpPr>
            <a:cxnSpLocks/>
          </p:cNvCxnSpPr>
          <p:nvPr/>
        </p:nvCxnSpPr>
        <p:spPr>
          <a:xfrm>
            <a:off x="34564065" y="368932"/>
            <a:ext cx="0" cy="7200000"/>
          </a:xfrm>
          <a:prstGeom prst="straightConnector1">
            <a:avLst/>
          </a:prstGeom>
          <a:ln w="1270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A0FD148-FC56-44D7-9B1A-463262352623}"/>
              </a:ext>
            </a:extLst>
          </p:cNvPr>
          <p:cNvCxnSpPr>
            <a:cxnSpLocks/>
          </p:cNvCxnSpPr>
          <p:nvPr/>
        </p:nvCxnSpPr>
        <p:spPr>
          <a:xfrm>
            <a:off x="33267921" y="368932"/>
            <a:ext cx="0" cy="50037368"/>
          </a:xfrm>
          <a:prstGeom prst="straightConnector1">
            <a:avLst/>
          </a:prstGeom>
          <a:ln w="1270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Macintosh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2020-08-19T07:44:49Z</dcterms:created>
  <dcterms:modified xsi:type="dcterms:W3CDTF">2020-09-21T04:16:23Z</dcterms:modified>
</cp:coreProperties>
</file>